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8" r:id="rId3"/>
    <p:sldId id="266" r:id="rId4"/>
    <p:sldId id="270" r:id="rId5"/>
    <p:sldId id="276" r:id="rId6"/>
    <p:sldId id="283" r:id="rId7"/>
    <p:sldId id="279" r:id="rId8"/>
    <p:sldId id="284" r:id="rId9"/>
    <p:sldId id="261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2AC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1" autoAdjust="0"/>
    <p:restoredTop sz="94660"/>
  </p:normalViewPr>
  <p:slideViewPr>
    <p:cSldViewPr>
      <p:cViewPr varScale="1">
        <p:scale>
          <a:sx n="86" d="100"/>
          <a:sy n="86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6E955-CCB4-469B-BD77-A051D4915BE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3B84F-D49B-4253-A14A-5A14AC60041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860D8-DD4B-48B9-9263-6DE88EF6044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49181-C268-4009-976D-7B59A9EB003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9075" y="156845"/>
            <a:ext cx="8924925" cy="64776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257483" y="5715000"/>
            <a:ext cx="3751898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2400" dirty="0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GV: </a:t>
            </a:r>
            <a:r>
              <a:rPr lang="en-US" altLang="vi-VN" sz="2400" dirty="0" err="1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Trần</a:t>
            </a:r>
            <a:r>
              <a:rPr lang="en-US" altLang="vi-VN" sz="2400" dirty="0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400" dirty="0" err="1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altLang="vi-VN" sz="2400" dirty="0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400" dirty="0" err="1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Tuyết</a:t>
            </a:r>
            <a:r>
              <a:rPr lang="en-US" altLang="vi-VN" sz="2400" dirty="0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2400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Phượng</a:t>
            </a:r>
            <a:endParaRPr lang="en-US" altLang="vi-VN" sz="2400" smtClean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400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MÔN:</a:t>
            </a:r>
            <a:r>
              <a:rPr lang="en-US" altLang="vi-VN" sz="2400" smtClean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CÔNG NGHỆ 6</a:t>
            </a:r>
            <a:endParaRPr lang="en-US" altLang="vi-VN" sz="2400" smtClean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ài tập của chíp\hinh-nen-powerpoint-mo-dau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048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ĐỒ DÙNG ĐIỆN TRONG GIA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ĐÌNH(T3)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do-gia-dung-dong-vai-tro-thiet-yeu-trong-cuoc-song-con-nguo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3734"/>
            <a:ext cx="8534400" cy="487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953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381001" y="838199"/>
            <a:ext cx="7772399" cy="5105401"/>
          </a:xfrm>
          <a:prstGeom prst="cloudCallout">
            <a:avLst>
              <a:gd name="adj1" fmla="val 48982"/>
              <a:gd name="adj2" fmla="val 3755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39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697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212342"/>
            <a:ext cx="2926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7" name="Horizontal Scroll 6"/>
          <p:cNvSpPr/>
          <p:nvPr/>
        </p:nvSpPr>
        <p:spPr>
          <a:xfrm>
            <a:off x="304800" y="3352800"/>
            <a:ext cx="8305800" cy="33528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chia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(8HS/1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mầu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1, 2, 3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:\Users\USER\Desktop\anh_chup_man_hinh_2021-03-16_luc_12.35.06.pn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Supor-SJ503-500.jp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54102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2400" y="4800600"/>
            <a:ext cx="5966698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Supor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 SJ502-500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 500W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Dung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 1.5L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 220-240V/ 50-60Hz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5715000" y="381000"/>
            <a:ext cx="3124200" cy="4800600"/>
          </a:xfrm>
          <a:prstGeom prst="wedgeEllipseCallout">
            <a:avLst>
              <a:gd name="adj1" fmla="val -79001"/>
              <a:gd name="adj2" fmla="val 3610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1100" y="1524000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LED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image170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6106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381000" y="2057400"/>
            <a:ext cx="8382000" cy="449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Lưỡi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38004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76200" y="275272"/>
            <a:ext cx="8839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PHIẾU</a:t>
            </a:r>
            <a:r>
              <a:rPr kumimoji="0" lang="nl-NL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HỌC TẬP 1.</a:t>
            </a:r>
            <a:endParaRPr kumimoji="0" lang="nl-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hãy hoàn thành nội dung bảng sau thể hiện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máy</a:t>
            </a:r>
            <a:r>
              <a:rPr lang="en-U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xay</a:t>
            </a:r>
            <a:r>
              <a:rPr lang="en-U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0500" y="1752600"/>
          <a:ext cx="8610599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9229"/>
                <a:gridCol w="3588623"/>
                <a:gridCol w="2338584"/>
                <a:gridCol w="2094163"/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 trình sử dụng bàn là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TT</a:t>
                      </a:r>
                      <a:endParaRPr lang="en-US" sz="12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 bước thực hiện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 ảnh minh họa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Yêu cầu cần đạt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76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4382" y="599420"/>
            <a:ext cx="8686800" cy="60109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err="1"/>
              <a:t>Máy</a:t>
            </a:r>
            <a:r>
              <a:rPr lang="en-US" sz="2400" b="1" i="1" dirty="0"/>
              <a:t> </a:t>
            </a:r>
            <a:r>
              <a:rPr lang="en-US" sz="2400" b="1" i="1" dirty="0" err="1"/>
              <a:t>xay</a:t>
            </a:r>
            <a:r>
              <a:rPr lang="en-US" sz="2400" b="1" i="1" dirty="0"/>
              <a:t> </a:t>
            </a:r>
            <a:r>
              <a:rPr lang="en-US" sz="2400" b="1" i="1" dirty="0" err="1"/>
              <a:t>sinh</a:t>
            </a:r>
            <a:r>
              <a:rPr lang="en-US" sz="2400" b="1" i="1" dirty="0"/>
              <a:t> </a:t>
            </a:r>
            <a:r>
              <a:rPr lang="en-US" sz="2400" b="1" i="1" dirty="0" err="1"/>
              <a:t>tố</a:t>
            </a:r>
            <a:r>
              <a:rPr lang="en-US" sz="2400" b="1" i="1" dirty="0"/>
              <a:t> DAIICHI DC-BL399</a:t>
            </a:r>
            <a:endParaRPr lang="en-US" sz="2400" dirty="0"/>
          </a:p>
          <a:p>
            <a:r>
              <a:rPr lang="en-US" sz="2400" b="1" i="1" dirty="0"/>
              <a:t>                         220-3500W-1.25l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44755" y="838200"/>
            <a:ext cx="8065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  <a:r>
              <a:rPr lang="vi-VN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giải thích thông số kỹ thuật của máy xay thực phẩm sau</a:t>
            </a:r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886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536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661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68"/>
          <p:cNvSpPr>
            <a:spLocks noChangeArrowheads="1"/>
          </p:cNvSpPr>
          <p:nvPr/>
        </p:nvSpPr>
        <p:spPr bwMode="auto">
          <a:xfrm>
            <a:off x="0" y="105822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70225" algn="ctr"/>
                <a:tab pos="3305175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Ảnh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hưởng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nét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   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Ảnh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hưởng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kiểu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dáng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C:\Users\USER\Desktop\may-xay-sinh-to-daiichi_dcbl388gmuxanh_3.jp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2390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828800" y="57912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/>
              <a:t>Máy</a:t>
            </a:r>
            <a:r>
              <a:rPr lang="en-US" b="1" i="1" dirty="0"/>
              <a:t> </a:t>
            </a:r>
            <a:r>
              <a:rPr lang="en-US" b="1" i="1" dirty="0" err="1"/>
              <a:t>xay</a:t>
            </a:r>
            <a:r>
              <a:rPr lang="en-US" b="1" i="1" dirty="0"/>
              <a:t> </a:t>
            </a:r>
            <a:r>
              <a:rPr lang="en-US" b="1" i="1" dirty="0" err="1"/>
              <a:t>sinh</a:t>
            </a:r>
            <a:r>
              <a:rPr lang="en-US" b="1" i="1" dirty="0"/>
              <a:t> </a:t>
            </a:r>
            <a:r>
              <a:rPr lang="en-US" b="1" i="1" dirty="0" err="1"/>
              <a:t>tố</a:t>
            </a:r>
            <a:r>
              <a:rPr lang="en-US" b="1" i="1" dirty="0"/>
              <a:t> DAIICHI </a:t>
            </a:r>
            <a:r>
              <a:rPr lang="en-US" b="1" i="1" dirty="0" smtClean="0"/>
              <a:t>DC-BL399</a:t>
            </a:r>
            <a:r>
              <a:rPr lang="en-US" dirty="0"/>
              <a:t> </a:t>
            </a:r>
            <a:r>
              <a:rPr lang="en-US" dirty="0"/>
              <a:t> </a:t>
            </a:r>
            <a:r>
              <a:rPr lang="en-US" b="1" i="1" dirty="0" smtClean="0"/>
              <a:t>220-350W-1.25l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" grpId="0"/>
      <p:bldP spid="9" grpId="0"/>
      <p:bldP spid="10" grpId="0"/>
      <p:bldP spid="11" grpId="0"/>
      <p:bldP spid="16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4822" y="134957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914400"/>
            <a:ext cx="8686800" cy="2667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400" dirty="0" smtClean="0"/>
              <a:t>.</a:t>
            </a:r>
            <a:r>
              <a:rPr 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</a:t>
            </a:r>
            <a:r>
              <a:rPr lang="vi-VN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giấy A4. Giờ sau nộp lại cho GV.</a:t>
            </a:r>
            <a:endParaRPr lang="vi-VN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1846</Words>
  <Application>WPS Presentation</Application>
  <PresentationFormat>On-screen Show (4:3)</PresentationFormat>
  <Paragraphs>85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SimSun</vt:lpstr>
      <vt:lpstr>Wingdings</vt:lpstr>
      <vt:lpstr>Times New Roman</vt:lpstr>
      <vt:lpstr>Times New Roman</vt:lpstr>
      <vt:lpstr>Tahoma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255</cp:revision>
  <dcterms:created xsi:type="dcterms:W3CDTF">2021-07-12T08:18:00Z</dcterms:created>
  <dcterms:modified xsi:type="dcterms:W3CDTF">2022-08-13T12:46:16Z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0962211B49644163BA008EE0E141C7E5</vt:lpwstr>
  </property>
  <property fmtid="{D5CDD505-2E9C-101B-9397-08002B2CF9AE}" pid="3" name="KSOProductBuildVer">
    <vt:lpwstr>1033-11.2.0.11254</vt:lpwstr>
  </property>
</Properties>
</file>